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62" r:id="rId5"/>
    <p:sldId id="261" r:id="rId6"/>
    <p:sldId id="260" r:id="rId7"/>
    <p:sldId id="259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edg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МАСТЕР- КЛАСС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Использование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изотерапии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в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коррекционно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развивающей работе с дошкольниками»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4653136"/>
            <a:ext cx="8496944" cy="1512168"/>
          </a:xfrm>
        </p:spPr>
        <p:txBody>
          <a:bodyPr/>
          <a:lstStyle/>
          <a:p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Педагог- психолог </a:t>
            </a:r>
            <a:r>
              <a:rPr lang="ru-RU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Горягина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В. А.</a:t>
            </a:r>
          </a:p>
          <a:p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МБДОУ «Малышок» с. Доброе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57200" y="857232"/>
            <a:ext cx="7901014" cy="5268931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 сегодняшний день увеличилось количество детей отличающихся повышенным беспокойством, неуверенностью, эмоциональной неустойчивостью. Поэтому проблема эмоциональных нарушений и своевременной её коррекции на сегодняшний день является весьма актуальной.</a:t>
            </a:r>
          </a:p>
          <a:p>
            <a:endParaRPr lang="ru-RU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57200" y="857232"/>
            <a:ext cx="7901014" cy="5268931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Эмоциональное самочувствие ребенка – одно из важнейших условий гармоничного развития личности. Однако в настоящее время наблюдается увеличение численности дошкольников, которые по тем или иным причинам (вследствие перенесенных болезней, стиля воспитания, экономического и социального положения семьи) страдают эмоциональными расстройствами. Такие дети сложно проходят процесс социализации и адаптации в обществе, что отражается на их самочувствии – как следствие, они начинают избегать сложных ситуаций взаимодействия со сверстниками и взрослыми. 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57200" y="857232"/>
            <a:ext cx="7901014" cy="5268931"/>
          </a:xfrm>
        </p:spPr>
        <p:txBody>
          <a:bodyPr/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Эмоциональное неблагополучие ребенка проявляется в следующих симптомах: высокий уровень тревожности, подавленность, плохое настроение, растерянность, чрезмерная впечатлительность, страхи и фобии, повышенная возбудимость, робость и застенчивость, которые мешают устанавливать контакты с окружающими, эмоциональная заторможенность, агрессивное поведение, склонность к насилию,  капризное поведение, расторможенность, </a:t>
            </a:r>
            <a:r>
              <a:rPr lang="ru-RU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демонстративность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ребенок часто плачет, легко обижается, иногда без видимой причины, много времени проводит один, ничем не интересуется. 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57200" y="857232"/>
            <a:ext cx="7901014" cy="5268931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же работать с такими детьми? Как улучшить эмоциональное состояние детей, снять напряжение, помочь им выразить свои чувства, дать возможность для самовыражения?</a:t>
            </a:r>
          </a:p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Использование элементов </a:t>
            </a:r>
            <a:r>
              <a:rPr lang="ru-RU" sz="2400" b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арттерапии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b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психокоррекционной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работе повышает адаптационные способности ребенка к повседневной жизни, снижает утомление, негативные эмоциональные состояния и их проявления. </a:t>
            </a:r>
            <a:r>
              <a:rPr lang="ru-RU" sz="2400" b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Арт-терапевтические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методы работы с детьми – это безопасный способ преодоления разрушительных эмоций.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57200" y="857232"/>
            <a:ext cx="7901014" cy="5268931"/>
          </a:xfrm>
        </p:spPr>
        <p:txBody>
          <a:bodyPr>
            <a:normAutofit lnSpcReduction="10000"/>
          </a:bodyPr>
          <a:lstStyle/>
          <a:p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Одной из техник </a:t>
            </a:r>
            <a:r>
              <a:rPr lang="ru-RU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арт-терапии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является </a:t>
            </a:r>
            <a:r>
              <a:rPr lang="ru-RU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изотерапия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т. е. выражение чувств, мыслей и эмоций через рисунок. Ее применение в работе с дошкольниками весьма результативно: через рисунок ребенок учится ощущать и понимать себя, выражать свободно свои мысли, чувства, надежды и мечты. Использование </a:t>
            </a:r>
            <a:r>
              <a:rPr lang="ru-RU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изотерапии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во многих случаях выполняет и психотерапевтическую функцию, т. к. помогает ребенку справиться с психологическими проблемами, восстановить эмоциональное равновесие, устранить имеющиеся нарушения поведения. 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57200" y="857232"/>
            <a:ext cx="7901014" cy="5268931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ru-RU" sz="3200" dirty="0" smtClean="0"/>
              <a:t> 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Рецепт 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«В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олшебных красок»</a:t>
            </a:r>
          </a:p>
          <a:p>
            <a:pPr algn="ctr"/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 столовые ложки муки(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богатства, сытости и здоровья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смешать с 1.5 столовыми ложками соли (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чтобы помнить о соли жизни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), добавить 1/3 чайной ложки 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растительного масла(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удачи и умасливания дел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чуть-чуть воды (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 которой возникла жизнь, энергия «текучести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») . Замесить. Постепенно добавляя воду, чтобы тесто стало жидковатым, как на блины. После этого добавить 2 столовые ложки клея ПВА(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чтобы склеить разбитые отношения, чтобы склеивались дела и добрые начинания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). А далее добавляем гуашь, акриловые краски или красители.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57200" y="857232"/>
            <a:ext cx="7901014" cy="5268931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 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Юлия\Downloads\до января 2020\1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260648"/>
            <a:ext cx="6192688" cy="621333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394</Words>
  <Application>Microsoft Office PowerPoint</Application>
  <PresentationFormat>Экран (4:3)</PresentationFormat>
  <Paragraphs>12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 МАСТЕР- КЛАСС «Использование изотерапии  в коррекционно- развивающей работе с дошкольниками»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МАСТЕР- КЛАСС «Использование изотерапии  в коррекционно- развивающей работе с дошкольниками»</dc:title>
  <dc:creator>Вера Горягина</dc:creator>
  <cp:lastModifiedBy>Юлия</cp:lastModifiedBy>
  <cp:revision>9</cp:revision>
  <dcterms:created xsi:type="dcterms:W3CDTF">2021-01-26T11:59:44Z</dcterms:created>
  <dcterms:modified xsi:type="dcterms:W3CDTF">2021-01-26T19:53:48Z</dcterms:modified>
</cp:coreProperties>
</file>